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57" r:id="rId4"/>
    <p:sldId id="269" r:id="rId5"/>
    <p:sldId id="268" r:id="rId6"/>
    <p:sldId id="271" r:id="rId7"/>
    <p:sldId id="258" r:id="rId8"/>
    <p:sldId id="259" r:id="rId9"/>
    <p:sldId id="261" r:id="rId10"/>
    <p:sldId id="262" r:id="rId11"/>
    <p:sldId id="263" r:id="rId12"/>
    <p:sldId id="264" r:id="rId13"/>
    <p:sldId id="260" r:id="rId14"/>
    <p:sldId id="272" r:id="rId15"/>
    <p:sldId id="270" r:id="rId16"/>
    <p:sldId id="274" r:id="rId17"/>
    <p:sldId id="273" r:id="rId18"/>
    <p:sldId id="275" r:id="rId19"/>
    <p:sldId id="276" r:id="rId20"/>
    <p:sldId id="277" r:id="rId21"/>
    <p:sldId id="278" r:id="rId22"/>
    <p:sldId id="265" r:id="rId23"/>
    <p:sldId id="26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3DDA8-99C6-4205-856F-3C71D85BDC0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0E836-5911-442C-8AF7-7152E0660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9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8A2F6-7585-B359-819F-8034789C9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45131A-9ED7-CBED-2F81-F12EC0331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9BE9B-FBD7-2CAA-20A0-A45401A4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1DC0-A7DB-4545-84B0-209920942457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2E08C-EC42-F2F9-A006-59BD19D9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8F880-528D-E776-BC58-BC2BEF23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73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ED000-6462-826B-A35A-5C2B2D51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E4BF9-3AC3-B254-C933-74A8025CC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CEC91-7F0D-7345-5C00-3E0526D8E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83A69-8E89-466A-B974-93AEFE38EAA5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098DCA-61E5-2A3E-CA0A-490ABC9E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A5F45-9E25-5655-82C8-5E17F502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7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3A8255-57E0-6268-4FEC-C5BC9DB45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011A89-6647-10C2-18A9-017B67886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3236C-8134-6EDF-AEF4-933A6A1C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5CDD3-D722-436F-A14B-6BB37BCB4A79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4591-9B7C-8797-562F-5749C3AF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11A96-BBCD-FC0A-E8A3-E210AD3E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8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6C7F1-6DD6-BAD8-2F6A-F17059CD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60ED4-618C-2D4A-59B8-908B86220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6CC94-C428-7672-71F9-1F7B593E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CD95C-64DD-42D6-ADB8-6725BDA2F147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DF7BE-829E-E7B8-1985-034B8D8AA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EAAF9-392D-59B9-C5AC-C131DA84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93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990CB-1346-F93E-BE30-8C8D263C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0406F4-82EC-F203-C5A0-17E2E0EF1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E45869-8EE7-4EED-03C0-B0E7641C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BFD3-0644-4FD7-AD6E-B1A4F5B581A7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22900-732F-25B4-BB3F-D9AB8232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06235-FBC8-1180-E0B6-767D2928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80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D4246-2A50-6602-AE15-AB9057EF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26E29-18C6-E699-FFD6-412F8EA91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ECB830-C6A5-3553-67D7-B2E769521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A84DEC-2C5B-7857-1D7A-0A5ADD89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EC5B-E3CC-4D8A-9605-9B259159F1F6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D2C477-A55F-5C1A-078A-5EFBA6B9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313DEB-C403-FB3B-79F3-B69253EA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93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7CA71-BD6D-61B7-5FD9-B990208D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A9263-B5B1-FE46-5A94-A7630AD28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17AD97-A376-A0BE-0597-31C249E3F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CFCFF3-A85E-2B4B-BA10-9165476D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6094E1-6BE3-139A-D512-3C4BDB11E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8660F8-1039-8542-AE4C-E0122E0B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4DA5-38BB-4E78-9DFF-0D0402CFB9CF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10ED80-3C0D-FF42-081C-895F8CB6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B3BFA8-1C55-D346-35F2-90E52512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71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21FC6-B2AF-0195-829C-26D357B4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D1ED9C-C6EA-D3F7-3A65-1244D8107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7F5E-AC90-42C8-AD41-C1850FA4466A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9F7442-DFD8-F1B2-4700-91067B90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581DAB-12EB-3FCD-6FFD-75D1B944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3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CA9744-F7CF-1F1A-77AC-AB35FC93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F1F32-F376-4E6F-A40A-FA2DC2C838B2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F73181-9F82-0DA4-D22F-4224DC42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55B1E6-0A90-1E84-A75C-2F2A1C0B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0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51FC-8264-0736-912E-1070EA4B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DB711-8398-1018-31E2-D820741D6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2B1EB3-BCD0-AF32-E23D-C9810BEEA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423F0A-7D7F-4713-F30A-5AF44BED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2C5AB-82AC-4DF1-8257-467CC94B06A5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D89505-C77A-50A7-077B-1A575D82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0D3A8-2025-01B6-EDCA-8431AAD1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247E0-F32D-6C92-1CB6-6511531C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968C66-7945-6BDA-CC6C-EAC0D6A600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CC69F-F89D-7AE2-93EF-36D5A440A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584B5-0EFA-E404-69AC-79DD1456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BF957-EE04-4065-A19F-1BFD6AEB9551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D07A82-68BB-5FBB-C78D-E6386CC1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A8907E-88E8-3748-D81F-9BD013ED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8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575C0C-D98C-F5BE-3F36-3631C23E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20481-193C-AA7C-D336-FA004B716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C7CA2-1FEA-BF7E-93D7-54A675261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25AA0-FE7F-4559-9398-4BEB892D3440}" type="datetime1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E86A6-FB58-11B8-C924-D77AAEC7A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5E3CA-48ED-D9F4-A3E0-BF7D5102E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8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4248129" y="3377983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멀티플랫폼 서비스 개발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프로젝트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조</a:t>
            </a:r>
          </a:p>
        </p:txBody>
      </p:sp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6A5A5DC4-71DD-2294-A97B-E56B970CD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24" y="1790543"/>
            <a:ext cx="1358578" cy="1508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E517C-5FE6-AB61-E693-80D941C29703}"/>
              </a:ext>
            </a:extLst>
          </p:cNvPr>
          <p:cNvSpPr txBox="1"/>
          <p:nvPr/>
        </p:nvSpPr>
        <p:spPr>
          <a:xfrm>
            <a:off x="422563" y="159327"/>
            <a:ext cx="116269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평창 평화체 Light" panose="020B0303000000000000" pitchFamily="50" charset="-127"/>
                <a:ea typeface="평창 평화체 Light" panose="020B0303000000000000" pitchFamily="50" charset="-127"/>
              </a:rPr>
              <a:t>아 오늘 영화 뭐 보지</a:t>
            </a:r>
            <a:r>
              <a:rPr lang="en-US" altLang="ko-KR" sz="10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평창 평화체 Light" panose="020B0303000000000000" pitchFamily="50" charset="-127"/>
                <a:ea typeface="평창 평화체 Light" panose="020B0303000000000000" pitchFamily="50" charset="-127"/>
              </a:rPr>
              <a:t>?</a:t>
            </a:r>
            <a:endParaRPr lang="ko-KR" altLang="en-US" sz="10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평창 평화체 Light" panose="020B0303000000000000" pitchFamily="50" charset="-127"/>
              <a:ea typeface="평창 평화체 Light" panose="020B03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B44A98-3229-B8A1-0275-74F563036B20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여기는 최대한 피해서 내용 넣기</a:t>
            </a:r>
            <a:br>
              <a:rPr lang="en-US" altLang="ko-KR" dirty="0"/>
            </a:br>
            <a:r>
              <a:rPr lang="ko-KR" altLang="en-US" dirty="0"/>
              <a:t>뒷자리 안 보입니다</a:t>
            </a:r>
          </a:p>
        </p:txBody>
      </p:sp>
    </p:spTree>
    <p:extLst>
      <p:ext uri="{BB962C8B-B14F-4D97-AF65-F5344CB8AC3E}">
        <p14:creationId xmlns:p14="http://schemas.microsoft.com/office/powerpoint/2010/main" val="334321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476DEBF-DF87-62C0-7309-D2792672CF88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8E490-CDA7-D95F-EA3A-248AD470F58E}"/>
              </a:ext>
            </a:extLst>
          </p:cNvPr>
          <p:cNvSpPr txBox="1"/>
          <p:nvPr/>
        </p:nvSpPr>
        <p:spPr>
          <a:xfrm>
            <a:off x="179180" y="36933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웹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구조 다이어그램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074" name="Picture 2" descr="웹 구조 다이어그램">
            <a:extLst>
              <a:ext uri="{FF2B5EF4-FFF2-40B4-BE49-F238E27FC236}">
                <a16:creationId xmlns:a16="http://schemas.microsoft.com/office/drawing/2014/main" id="{54AF1C89-3D6F-AC05-7477-40531858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947738"/>
            <a:ext cx="858202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4C784-BA5E-B6C3-E26D-2562B3B9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7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8E490-CDA7-D95F-EA3A-248AD470F58E}"/>
              </a:ext>
            </a:extLst>
          </p:cNvPr>
          <p:cNvSpPr txBox="1"/>
          <p:nvPr/>
        </p:nvSpPr>
        <p:spPr>
          <a:xfrm>
            <a:off x="179180" y="369332"/>
            <a:ext cx="297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테이블 정의서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만들어야 됨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ER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다이어그램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만들어야 됨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)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4CF42D-3B88-B8EA-7B5D-E230387A6442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CDFA67-A69C-A67E-BDB5-C180B758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8E490-CDA7-D95F-EA3A-248AD470F58E}"/>
              </a:ext>
            </a:extLst>
          </p:cNvPr>
          <p:cNvSpPr txBox="1"/>
          <p:nvPr/>
        </p:nvSpPr>
        <p:spPr>
          <a:xfrm>
            <a:off x="179180" y="369332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API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명세서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4098" name="Picture 2" descr="영화진흥위원회">
            <a:extLst>
              <a:ext uri="{FF2B5EF4-FFF2-40B4-BE49-F238E27FC236}">
                <a16:creationId xmlns:a16="http://schemas.microsoft.com/office/drawing/2014/main" id="{430A8710-9637-BF3D-7CD1-6DFDC9ED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38" y="1921020"/>
            <a:ext cx="17240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F93F04-E408-78A3-D7F7-4107CB33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072" y="2073411"/>
            <a:ext cx="1600282" cy="323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EDE17-D2E1-8D36-8E1B-3BC60D565C39}"/>
              </a:ext>
            </a:extLst>
          </p:cNvPr>
          <p:cNvSpPr txBox="1"/>
          <p:nvPr/>
        </p:nvSpPr>
        <p:spPr>
          <a:xfrm>
            <a:off x="1358704" y="2475222"/>
            <a:ext cx="1906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일일 영화 데이터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영화 세부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DDE12-F872-0791-4546-2DB82206F563}"/>
              </a:ext>
            </a:extLst>
          </p:cNvPr>
          <p:cNvSpPr txBox="1"/>
          <p:nvPr/>
        </p:nvSpPr>
        <p:spPr>
          <a:xfrm>
            <a:off x="8170072" y="2475223"/>
            <a:ext cx="1391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영화 포스터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영화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평점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34616D-E40D-C616-6315-AB9231509AD6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1C402C-5395-027D-064B-3CE6F217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95B8FE-90DA-48B6-B123-192EAE9AB841}"/>
              </a:ext>
            </a:extLst>
          </p:cNvPr>
          <p:cNvCxnSpPr/>
          <p:nvPr/>
        </p:nvCxnSpPr>
        <p:spPr>
          <a:xfrm>
            <a:off x="2311849" y="2819400"/>
            <a:ext cx="0" cy="450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21BB424-6EF1-FE0C-08EF-BBDABB20AE94}"/>
              </a:ext>
            </a:extLst>
          </p:cNvPr>
          <p:cNvCxnSpPr>
            <a:cxnSpLocks/>
          </p:cNvCxnSpPr>
          <p:nvPr/>
        </p:nvCxnSpPr>
        <p:spPr>
          <a:xfrm flipV="1">
            <a:off x="3061855" y="2655545"/>
            <a:ext cx="5108217" cy="80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F896EB2-3DDC-B30C-32E5-BB99A7117F32}"/>
              </a:ext>
            </a:extLst>
          </p:cNvPr>
          <p:cNvCxnSpPr>
            <a:cxnSpLocks/>
          </p:cNvCxnSpPr>
          <p:nvPr/>
        </p:nvCxnSpPr>
        <p:spPr>
          <a:xfrm>
            <a:off x="3061855" y="3459072"/>
            <a:ext cx="5108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6720C-D5A0-B68C-C13B-406922BBDC45}"/>
              </a:ext>
            </a:extLst>
          </p:cNvPr>
          <p:cNvSpPr txBox="1"/>
          <p:nvPr/>
        </p:nvSpPr>
        <p:spPr>
          <a:xfrm>
            <a:off x="-1" y="476035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DB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업데이트</a:t>
            </a:r>
          </a:p>
        </p:txBody>
      </p:sp>
      <p:pic>
        <p:nvPicPr>
          <p:cNvPr id="9" name="그림 8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DAC3603D-1405-D704-CF86-D1BF02F9A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99" y="369332"/>
            <a:ext cx="4038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6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 descr="텍스트, 고양잇과, 중소형 고양이, 고양이이(가) 표시된 사진&#10;&#10;자동 생성된 설명">
            <a:extLst>
              <a:ext uri="{FF2B5EF4-FFF2-40B4-BE49-F238E27FC236}">
                <a16:creationId xmlns:a16="http://schemas.microsoft.com/office/drawing/2014/main" id="{DF1835D3-88B3-F0BB-ED65-5E64223C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9" y="0"/>
            <a:ext cx="861020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DB74EB-E2E8-CBFD-FF0D-2ED14D661BA0}"/>
              </a:ext>
            </a:extLst>
          </p:cNvPr>
          <p:cNvSpPr txBox="1"/>
          <p:nvPr/>
        </p:nvSpPr>
        <p:spPr>
          <a:xfrm>
            <a:off x="-2" y="866265"/>
            <a:ext cx="738664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104597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0" name="그림 9" descr="고양이, 집고양이, 포유류, 중소형 고양이이(가) 표시된 사진&#10;&#10;자동 생성된 설명">
            <a:extLst>
              <a:ext uri="{FF2B5EF4-FFF2-40B4-BE49-F238E27FC236}">
                <a16:creationId xmlns:a16="http://schemas.microsoft.com/office/drawing/2014/main" id="{E4890C2C-3BF3-8B10-3361-72F6591E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11" y="0"/>
            <a:ext cx="9717777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59337"/>
            <a:ext cx="461665" cy="13186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/>
              <a:t>네비게이션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544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 descr="텍스트, 전자제품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1CCFB09A-0FA6-E098-DC37-91087D9FD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390525"/>
            <a:ext cx="7677150" cy="607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0F1DA8-4AC6-654C-BE3D-0D287A7ED9E7}"/>
              </a:ext>
            </a:extLst>
          </p:cNvPr>
          <p:cNvSpPr txBox="1"/>
          <p:nvPr/>
        </p:nvSpPr>
        <p:spPr>
          <a:xfrm>
            <a:off x="86071" y="9767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BIG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040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45482"/>
            <a:ext cx="738664" cy="16456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/>
              <a:t>영화</a:t>
            </a:r>
            <a:r>
              <a:rPr lang="en-US" altLang="ko-KR" dirty="0"/>
              <a:t> </a:t>
            </a:r>
            <a:r>
              <a:rPr lang="ko-KR" altLang="en-US" dirty="0"/>
              <a:t>찾기</a:t>
            </a:r>
            <a:endParaRPr lang="en-US" altLang="ko-KR" dirty="0"/>
          </a:p>
          <a:p>
            <a:r>
              <a:rPr lang="ko-KR" altLang="en-US" dirty="0"/>
              <a:t>영화 상세보기</a:t>
            </a: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A2AA8CF-FCC1-1847-3E9B-B65E52CD3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9" y="0"/>
            <a:ext cx="8610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2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38555"/>
            <a:ext cx="461665" cy="16456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/>
              <a:t>영화 상세보기</a:t>
            </a: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BF3D5BA-EDE9-6448-9DB4-DC2795835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390525"/>
            <a:ext cx="76771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8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38555"/>
            <a:ext cx="461665" cy="11551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/>
              <a:t>영화 평점</a:t>
            </a:r>
          </a:p>
        </p:txBody>
      </p:sp>
      <p:pic>
        <p:nvPicPr>
          <p:cNvPr id="7" name="그림 6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4034B36-008F-109B-9047-BEF166032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390525"/>
            <a:ext cx="76771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4604245" y="2212171"/>
            <a:ext cx="29835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목차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3p – 1.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개요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7p – 2.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팀  구성원 역할 소개</a:t>
            </a: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8p – 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13p – 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22p – 5.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자체 평가의견</a:t>
            </a:r>
          </a:p>
          <a:p>
            <a:pPr algn="l"/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FAEE7A-D46A-09D4-22B7-AE5C4698126D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A3415D-16F9-2587-7B68-576D317B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9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38555"/>
            <a:ext cx="461665" cy="1400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err="1"/>
              <a:t>상영작</a:t>
            </a:r>
            <a:r>
              <a:rPr lang="ko-KR" altLang="en-US" dirty="0"/>
              <a:t> 통계</a:t>
            </a:r>
          </a:p>
        </p:txBody>
      </p:sp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C016EE2B-0958-3A04-46BC-81171FF67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9" y="0"/>
            <a:ext cx="8610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3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38555"/>
            <a:ext cx="461665" cy="1400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err="1"/>
              <a:t>개봉작</a:t>
            </a:r>
            <a:r>
              <a:rPr lang="ko-KR" altLang="en-US" dirty="0"/>
              <a:t> 통계</a:t>
            </a: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D94E9A5-AAE8-A6E4-1696-BC2AB886D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9" y="0"/>
            <a:ext cx="8610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9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5.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자체 평가의견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306792-939B-6B36-2684-18CE77E7B195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D1CBD0-6376-F89D-69D5-54C7B0AF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98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5657418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마무리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306792-939B-6B36-2684-18CE77E7B195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고양이, 포유류, 실루엣이(가) 표시된 사진&#10;&#10;자동 생성된 설명">
            <a:extLst>
              <a:ext uri="{FF2B5EF4-FFF2-40B4-BE49-F238E27FC236}">
                <a16:creationId xmlns:a16="http://schemas.microsoft.com/office/drawing/2014/main" id="{15ED5C7B-5651-BED5-4611-25FE1F73B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390"/>
            <a:ext cx="609610" cy="609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0815CC-13D9-1AF2-C2AA-091C4AAF7EAD}"/>
              </a:ext>
            </a:extLst>
          </p:cNvPr>
          <p:cNvSpPr txBox="1"/>
          <p:nvPr/>
        </p:nvSpPr>
        <p:spPr>
          <a:xfrm>
            <a:off x="76200" y="6488668"/>
            <a:ext cx="6767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/>
              <a:t>https://github.com/909ma/VIE-Oh-What-is-The-Film-Today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65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1.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B18727-89B8-AC47-C470-63EACAA8916C}"/>
              </a:ext>
            </a:extLst>
          </p:cNvPr>
          <p:cNvSpPr txBox="1"/>
          <p:nvPr/>
        </p:nvSpPr>
        <p:spPr>
          <a:xfrm>
            <a:off x="2105965" y="2124947"/>
            <a:ext cx="79800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 프로젝트는 영화 관련 커뮤니티 웹 서비스를 개발하는 것을 목표로 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목표 요구사항에 따라 데이터베이스를 사용하고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UI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기반의 서비스를 구현하며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Java Spring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Python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을 활용하여 공공 데이터를 받아옵니다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사용자에게 영화 정보를 제공하고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</a:p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영화 관련 커뮤니티 기능을 제공합니다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3D6AC2-A71B-148F-FD97-3B233EE4375C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736B10-06E2-F840-2B00-06154286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94E63-244E-2C93-9906-D05BCCB03470}"/>
              </a:ext>
            </a:extLst>
          </p:cNvPr>
          <p:cNvSpPr txBox="1"/>
          <p:nvPr/>
        </p:nvSpPr>
        <p:spPr>
          <a:xfrm>
            <a:off x="4288454" y="1293306"/>
            <a:ext cx="36150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평창 평화체 Light" panose="020B0303000000000000" pitchFamily="50" charset="-127"/>
                <a:ea typeface="평창 평화체 Light" panose="020B0303000000000000" pitchFamily="50" charset="-127"/>
              </a:rPr>
              <a:t>아 오늘 영화 뭐 보지</a:t>
            </a:r>
            <a:r>
              <a:rPr lang="en-US" altLang="ko-KR" sz="3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평창 평화체 Light" panose="020B0303000000000000" pitchFamily="50" charset="-127"/>
                <a:ea typeface="평창 평화체 Light" panose="020B0303000000000000" pitchFamily="50" charset="-127"/>
              </a:rPr>
              <a:t>?</a:t>
            </a:r>
            <a:endParaRPr lang="ko-KR" altLang="en-US" sz="3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평창 평화체 Light" panose="020B0303000000000000" pitchFamily="50" charset="-127"/>
              <a:ea typeface="평창 평화체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80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1.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BE697-C808-4BE0-FB21-D8F53BD64E04}"/>
              </a:ext>
            </a:extLst>
          </p:cNvPr>
          <p:cNvSpPr txBox="1"/>
          <p:nvPr/>
        </p:nvSpPr>
        <p:spPr>
          <a:xfrm>
            <a:off x="3720189" y="2135786"/>
            <a:ext cx="47516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목표 요구사항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HTML, CSS, Java Script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 익숙해진다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Spring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프레임워크를 익힌다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D3.js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이용한다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Python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을 통해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API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데이터를 받아온다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MySQL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이용하여 사이트를 관리한다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3D6AC2-A71B-148F-FD97-3B233EE4375C}"/>
              </a:ext>
            </a:extLst>
          </p:cNvPr>
          <p:cNvSpPr/>
          <p:nvPr/>
        </p:nvSpPr>
        <p:spPr>
          <a:xfrm>
            <a:off x="0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736B10-06E2-F840-2B00-06154286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1.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3D1BF-606E-B06C-CA36-0BD746EF1CCF}"/>
              </a:ext>
            </a:extLst>
          </p:cNvPr>
          <p:cNvSpPr txBox="1"/>
          <p:nvPr/>
        </p:nvSpPr>
        <p:spPr>
          <a:xfrm>
            <a:off x="3821980" y="2401945"/>
            <a:ext cx="45480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기대효과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이용자들에게 편리한 영화 정보 제공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영화 시장 동향에 대한 정보 제공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영화 평점 제공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이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용자들 간의 커뮤니티 형성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3D6AC2-A71B-148F-FD97-3B233EE4375C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736B10-06E2-F840-2B00-06154286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3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73D6AC2-A71B-148F-FD97-3B233EE4375C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1.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3D1BF-606E-B06C-CA36-0BD746EF1CCF}"/>
              </a:ext>
            </a:extLst>
          </p:cNvPr>
          <p:cNvSpPr txBox="1"/>
          <p:nvPr/>
        </p:nvSpPr>
        <p:spPr>
          <a:xfrm>
            <a:off x="5315786" y="3994012"/>
            <a:ext cx="1560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MOVIE + VIEW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736B10-06E2-F840-2B00-06154286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442E1066-988A-8021-272B-3FDC1FCF4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89" y="931096"/>
            <a:ext cx="3268621" cy="36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3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6A5121-4C46-61B7-9DC8-3C66F02098F5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2.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팀 구성원 역할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3C1494-CBEE-8B3E-9946-C7959D09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23" y="330169"/>
            <a:ext cx="4940554" cy="1873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886D8D-EE24-2C5B-7E17-CBF64D9CE4BD}"/>
              </a:ext>
            </a:extLst>
          </p:cNvPr>
          <p:cNvSpPr txBox="1"/>
          <p:nvPr/>
        </p:nvSpPr>
        <p:spPr>
          <a:xfrm>
            <a:off x="0" y="2242678"/>
            <a:ext cx="519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김신혁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문서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레포지토리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관리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API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담당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4FAEF-CB01-7752-0090-02F1D4ECF93B}"/>
              </a:ext>
            </a:extLst>
          </p:cNvPr>
          <p:cNvSpPr txBox="1"/>
          <p:nvPr/>
        </p:nvSpPr>
        <p:spPr>
          <a:xfrm>
            <a:off x="0" y="2612010"/>
            <a:ext cx="637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신동훈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환경 구성 및 자유 게시판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공지 게시판 담당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7B3C2-65E8-9CB9-D8AB-042F3C90E551}"/>
              </a:ext>
            </a:extLst>
          </p:cNvPr>
          <p:cNvSpPr txBox="1"/>
          <p:nvPr/>
        </p:nvSpPr>
        <p:spPr>
          <a:xfrm>
            <a:off x="0" y="3059668"/>
            <a:ext cx="711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이수성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유저 기능 및 관련 테이블 관리 등 전반적인 이용자 정보 담당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984D9-D772-9B93-AA2D-A93D47151098}"/>
              </a:ext>
            </a:extLst>
          </p:cNvPr>
          <p:cNvSpPr txBox="1"/>
          <p:nvPr/>
        </p:nvSpPr>
        <p:spPr>
          <a:xfrm>
            <a:off x="0" y="3507326"/>
            <a:ext cx="912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정선호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게시판 디자인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통계 디자인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데이터베이스 검색 및 기능 구현 등 인터페이스 담당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BE9F1-11F4-AC65-727A-918678DD64B0}"/>
              </a:ext>
            </a:extLst>
          </p:cNvPr>
          <p:cNvSpPr txBox="1"/>
          <p:nvPr/>
        </p:nvSpPr>
        <p:spPr>
          <a:xfrm>
            <a:off x="0" y="3906493"/>
            <a:ext cx="809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최은지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로고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파비콘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웹의 헤더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네비게이션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푸터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포스터 영역 등 디자인 담당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DE431E-2DFF-7FAD-1D00-8826F492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6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8E490-CDA7-D95F-EA3A-248AD470F58E}"/>
              </a:ext>
            </a:extLst>
          </p:cNvPr>
          <p:cNvSpPr txBox="1"/>
          <p:nvPr/>
        </p:nvSpPr>
        <p:spPr>
          <a:xfrm>
            <a:off x="179180" y="36933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요구사항 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C727F-17A7-F241-AC35-A8DE8E22139A}"/>
              </a:ext>
            </a:extLst>
          </p:cNvPr>
          <p:cNvSpPr txBox="1"/>
          <p:nvPr/>
        </p:nvSpPr>
        <p:spPr>
          <a:xfrm>
            <a:off x="736198" y="1283961"/>
            <a:ext cx="22397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영화 정보 제공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 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1.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상영작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정보 제공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2.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개봉작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정보 제공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3.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상세 정보 제공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4.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영화 찾기 기능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5.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영화 추천 기능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84E3-D57F-4B51-7C4D-5107951A2450}"/>
              </a:ext>
            </a:extLst>
          </p:cNvPr>
          <p:cNvSpPr txBox="1"/>
          <p:nvPr/>
        </p:nvSpPr>
        <p:spPr>
          <a:xfrm>
            <a:off x="3442548" y="1268427"/>
            <a:ext cx="218681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커뮤니티 기능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1.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공지사항 게시판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2.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자유게시판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3.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글 쓰기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글 수정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5.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글 삭제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6.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로그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7.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댓글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2437C-8E19-A0F7-D7AA-738551DC42A4}"/>
              </a:ext>
            </a:extLst>
          </p:cNvPr>
          <p:cNvSpPr txBox="1"/>
          <p:nvPr/>
        </p:nvSpPr>
        <p:spPr>
          <a:xfrm>
            <a:off x="6177886" y="1268427"/>
            <a:ext cx="20088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유저 관리 기능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1.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회원 가입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2.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로그인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3.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로그아웃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4.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자동 로그아웃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5.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회원 정보 수정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6.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회원 탈퇴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7.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로그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05554-F4BC-A32C-BC3E-031E91A2EDAE}"/>
              </a:ext>
            </a:extLst>
          </p:cNvPr>
          <p:cNvSpPr txBox="1"/>
          <p:nvPr/>
        </p:nvSpPr>
        <p:spPr>
          <a:xfrm>
            <a:off x="8735290" y="1268427"/>
            <a:ext cx="25234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웹 구조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1.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파비콘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2.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로고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3.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헤더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4.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네비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5.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푸터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6.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각 게시판 상세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5492EA-46DB-0F88-A3E2-1ED4CD7EE728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D1DC72-DD7A-7226-7A89-AC9DEF8D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1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8E490-CDA7-D95F-EA3A-248AD470F58E}"/>
              </a:ext>
            </a:extLst>
          </p:cNvPr>
          <p:cNvSpPr txBox="1"/>
          <p:nvPr/>
        </p:nvSpPr>
        <p:spPr>
          <a:xfrm>
            <a:off x="179180" y="369332"/>
            <a:ext cx="122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Gantt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차트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1026" name="Picture 2" descr="Gantt Chart">
            <a:extLst>
              <a:ext uri="{FF2B5EF4-FFF2-40B4-BE49-F238E27FC236}">
                <a16:creationId xmlns:a16="http://schemas.microsoft.com/office/drawing/2014/main" id="{90214CEA-5926-EC07-2556-F9BEA182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7315"/>
            <a:ext cx="12192000" cy="19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3CEBB55-BC0C-86F6-E19F-D552B70460EA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26EB1-30CD-8A46-AF87-CFC618D8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7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537</Words>
  <Application>Microsoft Office PowerPoint</Application>
  <PresentationFormat>와이드스크린</PresentationFormat>
  <Paragraphs>130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-apple-system</vt:lpstr>
      <vt:lpstr>맑은 고딕</vt:lpstr>
      <vt:lpstr>평창 평화체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김시원</cp:lastModifiedBy>
  <cp:revision>62</cp:revision>
  <dcterms:created xsi:type="dcterms:W3CDTF">2023-06-23T02:28:52Z</dcterms:created>
  <dcterms:modified xsi:type="dcterms:W3CDTF">2023-06-26T07:00:35Z</dcterms:modified>
</cp:coreProperties>
</file>